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28BDB08-92E0-471A-BFDC-3802203A1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98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61C125F-1067-4153-9AFA-4E3943FCE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27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32BEB4F-49E5-48F9-82E1-9A7E7C5CC9F9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978679C-6737-455A-8317-4003498D9C15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E4936F1-7DED-4ECB-8DB8-0A7DCC27B594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2065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08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領我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大哉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主耶和華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GUIDE ME, O THOU GREAT JEHOVAH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領我，大哉，主耶和華！經過荒涼曠野地；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Guide me, O Thou great Jehovah, pilgrim through this barren land;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我是軟弱，祢是大能，全能膀臂常扶持。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I am weak, but Thou art mighty,  hold me with Thy powerful hand,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天上靈糧，天上靈糧，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Bread of heaven, Bread of heaven,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餵我直至再無需！餵我直至再無需！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Feed me till I want no more, feed me till I want no more.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生命靈磐今為我開，醫治活水常湧流；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Open now the crystal fountain, whence the healing stream doth flow;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雲柱火柱正在前行，領我直至路盡頭！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Let the fire and cloudy pillar lead me all my journey through;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全能救主！全能救主！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Strong Deliverer, strong Deliverer,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作我盾牌和保護！作我盾牌和保護！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Be Thou still my strength and shield,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Be Thou still my strength and shield.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當我行至約但河邊，憂慮恐懼無蹤影；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I tread the verge of Jordan, bid my anxious fears subside;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地獄死權全都摧毀，使我安抵迦南境，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500" dirty="0">
                <a:cs typeface="Times New Roman" panose="02020603050405020304" pitchFamily="18" charset="0"/>
              </a:rPr>
              <a:t>Death of death, and hell's destruction, land me safe on Canaan’s side;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無窮讚美，無窮讚美，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Songs of praises, songs of praises,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我必永遠向祢獻！我必永遠向祢獻！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will ever give to Thee, I will ever give to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3034</TotalTime>
  <Words>318</Words>
  <Application>Microsoft Office PowerPoint</Application>
  <PresentationFormat>On-screen Show (16:9)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H474  領我，大哉，主耶和華  GUIDE ME, O THOU GREAT JEHOVAH (節1/3)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169</cp:revision>
  <dcterms:created xsi:type="dcterms:W3CDTF">2001-04-19T19:07:54Z</dcterms:created>
  <dcterms:modified xsi:type="dcterms:W3CDTF">2017-08-05T23:13:15Z</dcterms:modified>
</cp:coreProperties>
</file>